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5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F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48A05-B00D-4549-B582-391053AB0368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EB794-E04C-4649-8B8F-CC68C596D9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krecek.org/images/krecek-dzungarsky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z/imgres?imgurl=http://zverinec.webz.cz/data/savci/cornelius_krecci.jpg&amp;imgrefurl=http://dablik0210.blog.cz/&amp;usg=__laR9UmLt-fu6HkqdGBpvATwTvfw=&amp;h=768&amp;w=1024&amp;sz=820&amp;hl=cs&amp;start=36&amp;itbs=1&amp;tbnid=yA4yLxGoFR3_lM:&amp;tbnh=113&amp;tbnw=150&amp;prev=/images%3Fq%3Dk%25C5%2599e%25C4%258Dek%2Bd%25C5%25BEungarsk%25C3%25BD%26start%3D21%26hl%3Dcs%26sa%3DN%26gbv%3D2%26ndsp%3D21%26tbs%3Disch:1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krecek.org/images/krecek-dzungarsky2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z/imgres?imgurl=http://avc.mendelu.cz/vyziva_zvirat/08/08_2/img/P1646.JPG&amp;imgrefurl=http://avc.mendelu.cz/vyziva_zvirat/08/08_2/08_2-2.html&amp;usg=__oRJTFf9w-1_u29dqKGxz2S-ctHY=&amp;h=3344&amp;w=2248&amp;sz=3503&amp;hl=cs&amp;start=15&amp;itbs=1&amp;tbnid=_tmEwrHfZRuv3M:&amp;tbnh=150&amp;tbnw=101&amp;prev=/images?q=k%C5%99e%C4%8Dek+d%C5%BEungarsk%C3%BD&amp;hl=cs&amp;sa=N&amp;gbv=2&amp;ndsp=21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00034" y="1071546"/>
            <a:ext cx="46365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</a:t>
            </a: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řeček  </a:t>
            </a:r>
            <a:r>
              <a:rPr lang="cs-CZ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džungarský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194" name="Picture 2" descr="http://sweb.cz/parsek/img/krecek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214686"/>
            <a:ext cx="4357718" cy="32682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196" name="Picture 4" descr="křeček džungarsk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286124"/>
            <a:ext cx="3048000" cy="202882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198" name="Picture 6" descr="http://home.zcu.cz/~zajacova/images/1434966%5B1%5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214290"/>
            <a:ext cx="3429024" cy="211762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48" y="1000108"/>
            <a:ext cx="4000528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24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 České republice se jedná o typický chovatelský druh, který si pořizují lidé jako domácí zvíře.</a:t>
            </a:r>
            <a:endParaRPr lang="cs-CZ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85786" y="2571744"/>
            <a:ext cx="3000396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Křeček se chová v teráriu nebo v kleci, kde musí mít dostatek potravy a nějakou tu zábavu. </a:t>
            </a:r>
            <a:endParaRPr lang="cs-CZ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146" name="Picture 2" descr="Křeček džungarský">
            <a:hlinkClick r:id="rId2" tooltip="Křeček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5" y="4643446"/>
            <a:ext cx="2328879" cy="17914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148" name="Picture 4" descr="Křeček džungarský">
            <a:hlinkClick r:id="rId4" tooltip="Křeček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4643446"/>
            <a:ext cx="2427207" cy="17383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50" name="Picture 6" descr="http://t2.gstatic.com/images?q=tbn:yA4yLxGoFR3_lM:http://zverinec.webz.cz/data/savci/cornelius_krecci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r="6029" b="15800"/>
          <a:stretch>
            <a:fillRect/>
          </a:stretch>
        </p:blipFill>
        <p:spPr bwMode="auto">
          <a:xfrm>
            <a:off x="4786314" y="1357298"/>
            <a:ext cx="2857520" cy="192882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786182" y="1142984"/>
            <a:ext cx="4071966" cy="267765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sz="2400" b="1" dirty="0" smtClean="0">
                <a:ln/>
                <a:solidFill>
                  <a:schemeClr val="accent3"/>
                </a:solidFill>
              </a:rPr>
              <a:t>Jen pozor na charakteristickou vlastnost tohoto druhou, kterou je kousání. Křeček </a:t>
            </a:r>
            <a:r>
              <a:rPr lang="cs-CZ" sz="2400" b="1" dirty="0" err="1" smtClean="0">
                <a:ln/>
                <a:solidFill>
                  <a:schemeClr val="accent3"/>
                </a:solidFill>
              </a:rPr>
              <a:t>džungarský</a:t>
            </a:r>
            <a:r>
              <a:rPr lang="cs-CZ" sz="2400" b="1" dirty="0" smtClean="0">
                <a:ln/>
                <a:solidFill>
                  <a:schemeClr val="accent3"/>
                </a:solidFill>
              </a:rPr>
              <a:t> se opravdu k malým dětem moc nehodí. Navíc je téměř slepý, a tak může lehce spadnout z výšky.</a:t>
            </a:r>
            <a:endParaRPr lang="cs-CZ" sz="24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5124" name="Picture 4" descr="http://t0.gstatic.com/images?q=tbn:_tmEwrHfZRuv3M:http://avc.mendelu.cz/vyziva_zvirat/08/08_2/img/P164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14290"/>
            <a:ext cx="2500330" cy="32861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6" name="Picture 6" descr="http://img221.imageshack.us/img221/6053/krecek1mz3.jpg"/>
          <p:cNvPicPr>
            <a:picLocks noChangeAspect="1" noChangeArrowheads="1"/>
          </p:cNvPicPr>
          <p:nvPr/>
        </p:nvPicPr>
        <p:blipFill>
          <a:blip r:embed="rId4" cstate="print"/>
          <a:srcRect b="26231"/>
          <a:stretch>
            <a:fillRect/>
          </a:stretch>
        </p:blipFill>
        <p:spPr bwMode="auto">
          <a:xfrm>
            <a:off x="928662" y="3882542"/>
            <a:ext cx="3571901" cy="1975350"/>
          </a:xfrm>
          <a:prstGeom prst="rect">
            <a:avLst/>
          </a:prstGeom>
          <a:noFill/>
        </p:spPr>
      </p:pic>
      <p:pic>
        <p:nvPicPr>
          <p:cNvPr id="5128" name="Picture 8" descr="http://img168.imageshack.us/img168/1553/krecek3ku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3946854"/>
            <a:ext cx="3581375" cy="268484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D9FE4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4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řeček s jídl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28604"/>
            <a:ext cx="2786082" cy="2089562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785786" y="107154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Všeobecně se dá říci, že křeček </a:t>
            </a:r>
            <a:r>
              <a:rPr lang="cs-CZ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džungarský</a:t>
            </a:r>
            <a:r>
              <a:rPr lang="cs-CZ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je mazlíček na pozorování, ne na nějaké velké hlazení. Tedy pokud máte rádi své prsty .</a:t>
            </a:r>
            <a:endParaRPr lang="cs-CZ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100" name="Picture 4" descr="http://st.blog.cz/v/verusinek.blog.cz/obrazky/7888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000372"/>
            <a:ext cx="3286148" cy="3707618"/>
          </a:xfrm>
          <a:prstGeom prst="rect">
            <a:avLst/>
          </a:prstGeom>
          <a:noFill/>
        </p:spPr>
      </p:pic>
      <p:pic>
        <p:nvPicPr>
          <p:cNvPr id="4102" name="Picture 6" descr="http://nd.blog.cz/k/krecciakreciciblog.blog.cz/obrazky/182740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596" y="3422481"/>
            <a:ext cx="3786246" cy="296015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786182" y="142852"/>
            <a:ext cx="4572000" cy="120032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Je nejvýše 9 cm dlouhý, má šedou srst s černým podélným pruhem na hřbetě .</a:t>
            </a:r>
            <a:endParaRPr lang="cs-CZ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428860" y="1571612"/>
          <a:ext cx="6096000" cy="18288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                      Tělesná </a:t>
                      </a:r>
                      <a:r>
                        <a:rPr lang="cs-CZ" sz="1800" b="1" dirty="0"/>
                        <a:t>teplota: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36,2-37,5°C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                     Srdeční </a:t>
                      </a:r>
                      <a:r>
                        <a:rPr lang="cs-CZ" sz="1800" b="1" dirty="0"/>
                        <a:t>frekvence: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200-400 tepů za minutu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                   Dechová </a:t>
                      </a:r>
                      <a:r>
                        <a:rPr lang="cs-CZ" sz="1800" b="1" dirty="0"/>
                        <a:t>frekvence: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40-140 nádechů za minutu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                   Pohlavní </a:t>
                      </a:r>
                      <a:r>
                        <a:rPr lang="cs-CZ" sz="1800" b="1" dirty="0"/>
                        <a:t>dospělost: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v 6 týdnech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                            Délka </a:t>
                      </a:r>
                      <a:r>
                        <a:rPr lang="cs-CZ" sz="1800" b="1" dirty="0"/>
                        <a:t>života: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průměrně 1 </a:t>
                      </a:r>
                      <a:r>
                        <a:rPr lang="cs-CZ" dirty="0" err="1"/>
                        <a:t>1</a:t>
                      </a:r>
                      <a:r>
                        <a:rPr lang="cs-CZ" dirty="0"/>
                        <a:t>/2 roku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122" name="Picture 2" descr="Křeček - uvažujete o chovu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04"/>
            <a:ext cx="2564955" cy="179547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"/>
          </a:effectLst>
        </p:spPr>
      </p:pic>
      <p:pic>
        <p:nvPicPr>
          <p:cNvPr id="8" name="Picture 4" descr="křeček džungarský"/>
          <p:cNvPicPr>
            <a:picLocks noChangeAspect="1" noChangeArrowheads="1"/>
          </p:cNvPicPr>
          <p:nvPr/>
        </p:nvPicPr>
        <p:blipFill>
          <a:blip r:embed="rId3" cstate="print"/>
          <a:srcRect l="7594" r="10760" b="3797"/>
          <a:stretch>
            <a:fillRect/>
          </a:stretch>
        </p:blipFill>
        <p:spPr bwMode="auto">
          <a:xfrm>
            <a:off x="500034" y="3786190"/>
            <a:ext cx="3071834" cy="271464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3074" name="Picture 2" descr="Křeček v mis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3929066"/>
            <a:ext cx="2857520" cy="2789807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iw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714620"/>
            <a:ext cx="4762500" cy="3581400"/>
          </a:xfrm>
          <a:prstGeom prst="rect">
            <a:avLst/>
          </a:prstGeom>
          <a:noFill/>
        </p:spPr>
      </p:pic>
      <p:pic>
        <p:nvPicPr>
          <p:cNvPr id="2054" name="Picture 6" descr="Křečíci džungarští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14290"/>
            <a:ext cx="3590925" cy="3381375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571472" y="642918"/>
            <a:ext cx="4572000" cy="156966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Většina výrobců potravin pro křečky dodává plnohodnotnou stravu v jednom balení. Křečkovi pak opravdu nic nechybí. </a:t>
            </a:r>
            <a:endParaRPr lang="cs-CZ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57818" y="4143380"/>
            <a:ext cx="2786082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Občasná zelenina (brokolice, mrkev, pampeliškový list) a neustálý přístup k pitné vodě je ale samozřejmostí</a:t>
            </a:r>
            <a:endParaRPr lang="cs-CZ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d.blog.cz/s/superblogac.blog.cz/nahledy/152947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0578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143108" y="4929198"/>
            <a:ext cx="4393510" cy="923330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To  je  mazlíček</a:t>
            </a:r>
            <a:endParaRPr lang="cs-CZ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192</Words>
  <Application>Microsoft Office PowerPoint</Application>
  <PresentationFormat>Předvádění na obrazovce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Timejka</dc:creator>
  <cp:lastModifiedBy>Timejka</cp:lastModifiedBy>
  <cp:revision>22</cp:revision>
  <dcterms:created xsi:type="dcterms:W3CDTF">2010-02-26T17:58:53Z</dcterms:created>
  <dcterms:modified xsi:type="dcterms:W3CDTF">2010-03-05T18:54:05Z</dcterms:modified>
</cp:coreProperties>
</file>